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6" r:id="rId7"/>
    <p:sldId id="277" r:id="rId8"/>
    <p:sldId id="272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36"/>
    <a:srgbClr val="FF0066"/>
    <a:srgbClr val="CC0000"/>
    <a:srgbClr val="55AFB3"/>
    <a:srgbClr val="99FF99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7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1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6621" y="26340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68" y="-389656"/>
            <a:ext cx="9213475" cy="3685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3726" y="3295735"/>
            <a:ext cx="9854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 to 1</a:t>
            </a:r>
            <a:r>
              <a:rPr lang="en-US" sz="5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Open House</a:t>
            </a:r>
          </a:p>
        </p:txBody>
      </p:sp>
    </p:spTree>
    <p:extLst>
      <p:ext uri="{BB962C8B-B14F-4D97-AF65-F5344CB8AC3E}">
        <p14:creationId xmlns:p14="http://schemas.microsoft.com/office/powerpoint/2010/main" val="83325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1988" y="810416"/>
            <a:ext cx="697806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TEACHER INTRODUCTIONS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1988" y="1744468"/>
            <a:ext cx="6978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Carrie Austin</a:t>
            </a:r>
          </a:p>
          <a:p>
            <a:r>
              <a:rPr lang="en-US" sz="40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Ms. Gracie Austin</a:t>
            </a:r>
          </a:p>
          <a:p>
            <a:r>
              <a:rPr lang="en-US" sz="40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Andrea Chapman</a:t>
            </a:r>
          </a:p>
          <a:p>
            <a:r>
              <a:rPr lang="en-US" sz="40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Kimberly Foster</a:t>
            </a:r>
          </a:p>
          <a:p>
            <a:r>
              <a:rPr lang="en-US" sz="40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Beth Harwell</a:t>
            </a:r>
          </a:p>
          <a:p>
            <a:r>
              <a:rPr lang="en-US" sz="40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Carrie Reuss</a:t>
            </a:r>
          </a:p>
          <a:p>
            <a:r>
              <a:rPr lang="en-US" sz="40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Kim Wilson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0C129-992C-41FE-8914-1D7AE861C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951" y="2770094"/>
            <a:ext cx="1519965" cy="1604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9993E-173E-4FA9-AC37-B389CACBA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343" y="2770094"/>
            <a:ext cx="839833" cy="16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0257" y="826045"/>
            <a:ext cx="550516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COMMUNICATION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Binders- Please sign nightly</a:t>
            </a:r>
          </a:p>
          <a:p>
            <a:r>
              <a:rPr lang="en-US" sz="3300" dirty="0"/>
              <a:t>   ClassDojo- Please check daily</a:t>
            </a:r>
          </a:p>
          <a:p>
            <a:r>
              <a:rPr lang="en-US" sz="3300" dirty="0"/>
              <a:t>   Newsletters- Sent home weekly </a:t>
            </a:r>
            <a:r>
              <a:rPr lang="en-US" sz="3300" b="1" dirty="0"/>
              <a:t>(electronically)</a:t>
            </a:r>
          </a:p>
          <a:p>
            <a:r>
              <a:rPr lang="en-US" sz="3300" dirty="0"/>
              <a:t>   Canvas- Letter sent home with details</a:t>
            </a:r>
          </a:p>
          <a:p>
            <a:r>
              <a:rPr lang="en-US" sz="3300" dirty="0"/>
              <a:t>   Email</a:t>
            </a:r>
            <a:r>
              <a:rPr lang="en-US" sz="3300" dirty="0">
                <a:solidFill>
                  <a:srgbClr val="0070C0"/>
                </a:solidFill>
              </a:rPr>
              <a:t> </a:t>
            </a:r>
            <a:r>
              <a:rPr lang="en-US" sz="3300" dirty="0">
                <a:solidFill>
                  <a:srgbClr val="C80836"/>
                </a:solidFill>
                <a:latin typeface="Comic Sans MS" panose="030F0702030302020204" pitchFamily="66" charset="0"/>
              </a:rPr>
              <a:t>– </a:t>
            </a:r>
            <a:r>
              <a:rPr lang="en-US" sz="3000" dirty="0">
                <a:solidFill>
                  <a:srgbClr val="C80836"/>
                </a:solidFill>
                <a:latin typeface="Comic Sans MS" panose="030F0702030302020204" pitchFamily="66" charset="0"/>
              </a:rPr>
              <a:t>Be sure we have an active </a:t>
            </a:r>
          </a:p>
          <a:p>
            <a:r>
              <a:rPr lang="en-US" sz="3000" dirty="0">
                <a:solidFill>
                  <a:srgbClr val="C80836"/>
                </a:solidFill>
                <a:latin typeface="Comic Sans MS" panose="030F0702030302020204" pitchFamily="66" charset="0"/>
              </a:rPr>
              <a:t>   e-mail address on file.  </a:t>
            </a:r>
          </a:p>
          <a:p>
            <a:r>
              <a:rPr lang="en-US" sz="3300" dirty="0"/>
              <a:t>    Phone –Hiram Elementary 770-443-3392</a:t>
            </a:r>
          </a:p>
        </p:txBody>
      </p:sp>
    </p:spTree>
    <p:extLst>
      <p:ext uri="{BB962C8B-B14F-4D97-AF65-F5344CB8AC3E}">
        <p14:creationId xmlns:p14="http://schemas.microsoft.com/office/powerpoint/2010/main" val="262805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6107" y="849929"/>
            <a:ext cx="3626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Supply List</a:t>
            </a:r>
            <a:endParaRPr lang="en-US" sz="8800" b="1" dirty="0">
              <a:ln w="3175">
                <a:solidFill>
                  <a:schemeClr val="bg1"/>
                </a:solidFill>
                <a:prstDash val="solid"/>
              </a:ln>
              <a:solidFill>
                <a:srgbClr val="55AFB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0205" y="1622337"/>
            <a:ext cx="713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Crayons (2) ~ Recommend Crayola 24 count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Tissues (2)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Pencils ~ Recommend Dixon Ticonderoga brand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Zipper pouch with binder rings (2)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Scissors ~ Recommend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Fiskar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brand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Glue sticks (6) ~ Recommend Elmer’s brand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Composition Notebooks wide ruled (4)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Dry Erase markers (skinny)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Large Pink Pearl erasers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Pack of Copy Paper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Index Cards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Cap Erasers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5E9890-E275-4FC0-BA72-29F95E2C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471" y="3007813"/>
            <a:ext cx="2243316" cy="21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5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5640" y="783523"/>
            <a:ext cx="535076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A SYLLABUS?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2237" y="1765300"/>
            <a:ext cx="9094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A syllabus is something that comes home at the beginning of each quarter (9 weeks). </a:t>
            </a:r>
          </a:p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Listed on the syllabus are all of the new standards that will be assessed </a:t>
            </a:r>
          </a:p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throughout that quarter. Please note that we assess previously taught standards throughout the year to ensure mastery.</a:t>
            </a:r>
            <a:endParaRPr lang="en-US" sz="3200" dirty="0">
              <a:solidFill>
                <a:srgbClr val="C80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1118" y="705699"/>
            <a:ext cx="428976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BOOKWORMS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384446"/>
            <a:ext cx="6921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80836"/>
                </a:solidFill>
              </a:rPr>
              <a:t>Balanced Reading Program that consists of 3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80836"/>
                </a:solidFill>
              </a:rPr>
              <a:t>Shared Reading- On Grade Level Texts   (Whole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80836"/>
                </a:solidFill>
              </a:rPr>
              <a:t>DI Box Time- Direct Instruction </a:t>
            </a:r>
          </a:p>
          <a:p>
            <a:r>
              <a:rPr lang="en-US" sz="3200" dirty="0">
                <a:solidFill>
                  <a:srgbClr val="C80836"/>
                </a:solidFill>
              </a:rPr>
              <a:t>    (Small Group Setting)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80836"/>
                </a:solidFill>
              </a:rPr>
              <a:t>Interactive Read Aloud/Writing </a:t>
            </a:r>
          </a:p>
          <a:p>
            <a:r>
              <a:rPr lang="en-US" sz="3200" dirty="0">
                <a:solidFill>
                  <a:srgbClr val="C80836"/>
                </a:solidFill>
              </a:rPr>
              <a:t>   (Whole Group, Partner, Individual)</a:t>
            </a:r>
          </a:p>
        </p:txBody>
      </p:sp>
    </p:spTree>
    <p:extLst>
      <p:ext uri="{BB962C8B-B14F-4D97-AF65-F5344CB8AC3E}">
        <p14:creationId xmlns:p14="http://schemas.microsoft.com/office/powerpoint/2010/main" val="2788997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3279" y="797978"/>
            <a:ext cx="483260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 Workshop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384446"/>
            <a:ext cx="6921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8083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8083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Consists of 3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Opening (Whole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Work Time~ Independent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Closing~ (Whole Group)</a:t>
            </a:r>
          </a:p>
        </p:txBody>
      </p:sp>
    </p:spTree>
    <p:extLst>
      <p:ext uri="{BB962C8B-B14F-4D97-AF65-F5344CB8AC3E}">
        <p14:creationId xmlns:p14="http://schemas.microsoft.com/office/powerpoint/2010/main" val="302990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5840" y="869434"/>
            <a:ext cx="38903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HOMEWORK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467155" y="1792764"/>
            <a:ext cx="7389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80836"/>
                </a:solidFill>
              </a:rPr>
              <a:t>Read 10-20 minutes every night.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80836"/>
                </a:solidFill>
              </a:rPr>
              <a:t>Practice reading sight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>
                <a:solidFill>
                  <a:srgbClr val="C80836"/>
                </a:solidFill>
              </a:rPr>
              <a:t>words nightly.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80836"/>
                </a:solidFill>
              </a:rPr>
              <a:t>Daily math reinforcement practice.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C80836"/>
                </a:solidFill>
              </a:rPr>
              <a:t>Math fact practice.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6725" y="869434"/>
            <a:ext cx="443422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Looking Ahead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467155" y="1792764"/>
            <a:ext cx="73895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80836"/>
                </a:solidFill>
              </a:rPr>
              <a:t>We look forward to working with all of you this year!  Let’s make it a great one!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328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Foster</dc:creator>
  <cp:lastModifiedBy>Kimberly Foster</cp:lastModifiedBy>
  <cp:revision>58</cp:revision>
  <dcterms:created xsi:type="dcterms:W3CDTF">2016-08-23T01:48:25Z</dcterms:created>
  <dcterms:modified xsi:type="dcterms:W3CDTF">2020-07-29T23:21:02Z</dcterms:modified>
</cp:coreProperties>
</file>